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3" r:id="rId1"/>
    <p:sldMasterId id="2147483697" r:id="rId2"/>
  </p:sldMasterIdLst>
  <p:notesMasterIdLst>
    <p:notesMasterId r:id="rId19"/>
  </p:notesMasterIdLst>
  <p:handoutMasterIdLst>
    <p:handoutMasterId r:id="rId20"/>
  </p:handoutMasterIdLst>
  <p:sldIdLst>
    <p:sldId id="256" r:id="rId3"/>
    <p:sldId id="285" r:id="rId4"/>
    <p:sldId id="364" r:id="rId5"/>
    <p:sldId id="366" r:id="rId6"/>
    <p:sldId id="369" r:id="rId7"/>
    <p:sldId id="370" r:id="rId8"/>
    <p:sldId id="371" r:id="rId9"/>
    <p:sldId id="363" r:id="rId10"/>
    <p:sldId id="372" r:id="rId11"/>
    <p:sldId id="373" r:id="rId12"/>
    <p:sldId id="374" r:id="rId13"/>
    <p:sldId id="365" r:id="rId14"/>
    <p:sldId id="377" r:id="rId15"/>
    <p:sldId id="378" r:id="rId16"/>
    <p:sldId id="376" r:id="rId17"/>
    <p:sldId id="334" r:id="rId18"/>
  </p:sldIdLst>
  <p:sldSz cx="13030200" cy="9756775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1pPr>
    <a:lvl2pPr marL="457170" algn="l" rtl="0" eaLnBrk="0" fontAlgn="base" hangingPunct="0">
      <a:spcBef>
        <a:spcPct val="0"/>
      </a:spcBef>
      <a:spcAft>
        <a:spcPct val="0"/>
      </a:spcAft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2pPr>
    <a:lvl3pPr marL="914339" algn="l" rtl="0" eaLnBrk="0" fontAlgn="base" hangingPunct="0">
      <a:spcBef>
        <a:spcPct val="0"/>
      </a:spcBef>
      <a:spcAft>
        <a:spcPct val="0"/>
      </a:spcAft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3pPr>
    <a:lvl4pPr marL="1371509" algn="l" rtl="0" eaLnBrk="0" fontAlgn="base" hangingPunct="0">
      <a:spcBef>
        <a:spcPct val="0"/>
      </a:spcBef>
      <a:spcAft>
        <a:spcPct val="0"/>
      </a:spcAft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4pPr>
    <a:lvl5pPr marL="1828677" algn="l" rtl="0" eaLnBrk="0" fontAlgn="base" hangingPunct="0">
      <a:spcBef>
        <a:spcPct val="0"/>
      </a:spcBef>
      <a:spcAft>
        <a:spcPct val="0"/>
      </a:spcAft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5pPr>
    <a:lvl6pPr marL="2285846" algn="l" defTabSz="914339" rtl="0" eaLnBrk="1" latinLnBrk="0" hangingPunct="1"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6pPr>
    <a:lvl7pPr marL="2743016" algn="l" defTabSz="914339" rtl="0" eaLnBrk="1" latinLnBrk="0" hangingPunct="1"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7pPr>
    <a:lvl8pPr marL="3200185" algn="l" defTabSz="914339" rtl="0" eaLnBrk="1" latinLnBrk="0" hangingPunct="1"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8pPr>
    <a:lvl9pPr marL="3657355" algn="l" defTabSz="914339" rtl="0" eaLnBrk="1" latinLnBrk="0" hangingPunct="1">
      <a:defRPr sz="2400" b="0" kern="1200" baseline="0">
        <a:solidFill>
          <a:schemeClr val="tx1"/>
        </a:solidFill>
        <a:latin typeface="Arial" pitchFamily="-112" charset="0"/>
        <a:ea typeface="Geneva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72">
          <p15:clr>
            <a:srgbClr val="A4A3A4"/>
          </p15:clr>
        </p15:guide>
        <p15:guide id="2" orient="horz" pos="5590">
          <p15:clr>
            <a:srgbClr val="A4A3A4"/>
          </p15:clr>
        </p15:guide>
        <p15:guide id="3" orient="horz" pos="5681">
          <p15:clr>
            <a:srgbClr val="A4A3A4"/>
          </p15:clr>
        </p15:guide>
        <p15:guide id="4" orient="horz" pos="238">
          <p15:clr>
            <a:srgbClr val="A4A3A4"/>
          </p15:clr>
        </p15:guide>
        <p15:guide id="5" orient="horz" pos="5840">
          <p15:clr>
            <a:srgbClr val="A4A3A4"/>
          </p15:clr>
        </p15:guide>
        <p15:guide id="6" pos="7982">
          <p15:clr>
            <a:srgbClr val="A4A3A4"/>
          </p15:clr>
        </p15:guide>
        <p15:guide id="7" pos="4149">
          <p15:clr>
            <a:srgbClr val="A4A3A4"/>
          </p15:clr>
        </p15:guide>
        <p15:guide id="8" pos="4286">
          <p15:clr>
            <a:srgbClr val="A4A3A4"/>
          </p15:clr>
        </p15:guide>
        <p15:guide id="9" pos="453">
          <p15:clr>
            <a:srgbClr val="A4A3A4"/>
          </p15:clr>
        </p15:guide>
        <p15:guide id="10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F7C80"/>
    <a:srgbClr val="860F20"/>
    <a:srgbClr val="F08500"/>
    <a:srgbClr val="D3181F"/>
    <a:srgbClr val="073067"/>
    <a:srgbClr val="26A3E4"/>
    <a:srgbClr val="094E97"/>
    <a:srgbClr val="2B350A"/>
    <a:srgbClr val="B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9" autoAdjust="0"/>
    <p:restoredTop sz="94688" autoAdjust="0"/>
  </p:normalViewPr>
  <p:slideViewPr>
    <p:cSldViewPr>
      <p:cViewPr varScale="1">
        <p:scale>
          <a:sx n="45" d="100"/>
          <a:sy n="45" d="100"/>
        </p:scale>
        <p:origin x="1376" y="48"/>
      </p:cViewPr>
      <p:guideLst>
        <p:guide orient="horz" pos="1372"/>
        <p:guide orient="horz" pos="5590"/>
        <p:guide orient="horz" pos="5681"/>
        <p:guide orient="horz" pos="238"/>
        <p:guide orient="horz" pos="5840"/>
        <p:guide pos="7982"/>
        <p:guide pos="4149"/>
        <p:guide pos="4286"/>
        <p:guide pos="453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02" d="100"/>
          <a:sy n="102" d="100"/>
        </p:scale>
        <p:origin x="-3558" y="-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b="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76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 b="0" baseline="0" dirty="0" smtClean="0">
                <a:latin typeface="Arial" pitchFamily="34" charset="0"/>
                <a:cs typeface="Arial" pitchFamily="34" charset="0"/>
              </a:rPr>
              <a:t>12.05.2011</a:t>
            </a:r>
            <a:endParaRPr lang="de-CH" b="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0714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CH" b="0" baseline="0" dirty="0" smtClean="0">
                <a:latin typeface="Arial" pitchFamily="34" charset="0"/>
                <a:cs typeface="Arial" pitchFamily="34" charset="0"/>
              </a:rPr>
              <a:t>Fusszeile</a:t>
            </a:r>
            <a:endParaRPr lang="de-CH" b="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763" y="9370714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B8A69-6457-42C8-A017-E1B7C8E65BAA}" type="slidenum">
              <a:rPr lang="de-CH" b="0" baseline="0" smtClean="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CH" b="0" baseline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22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54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CH" noProof="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2" y="0"/>
            <a:ext cx="2918831" cy="54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CH" noProof="0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66763"/>
            <a:ext cx="497681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713905"/>
            <a:ext cx="4939560" cy="4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 smtClean="0"/>
              <a:t>Mastertextformat bearbeiten</a:t>
            </a:r>
          </a:p>
          <a:p>
            <a:pPr lvl="1"/>
            <a:r>
              <a:rPr lang="de-CH" noProof="0" dirty="0" smtClean="0"/>
              <a:t>Zweite Ebene</a:t>
            </a:r>
          </a:p>
          <a:p>
            <a:pPr lvl="2"/>
            <a:r>
              <a:rPr lang="de-CH" noProof="0" dirty="0" smtClean="0"/>
              <a:t>Dritte Ebene</a:t>
            </a:r>
          </a:p>
          <a:p>
            <a:pPr lvl="3"/>
            <a:r>
              <a:rPr lang="de-CH" noProof="0" dirty="0" smtClean="0"/>
              <a:t>Vierte Ebene</a:t>
            </a:r>
          </a:p>
          <a:p>
            <a:pPr lvl="4"/>
            <a:r>
              <a:rPr lang="de-CH" noProof="0" dirty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18184"/>
            <a:ext cx="2918831" cy="54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CH" dirty="0" smtClean="0"/>
              <a:t>Fusszeile</a:t>
            </a:r>
            <a:endParaRPr lang="de-CH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2" y="9318184"/>
            <a:ext cx="2918831" cy="54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‹Nr.›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484677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Arial" pitchFamily="34" charset="0"/>
        <a:cs typeface="Arial" pitchFamily="34" charset="0"/>
      </a:defRPr>
    </a:lvl1pPr>
    <a:lvl2pPr marL="0" algn="l" rtl="0" eaLnBrk="0" fontAlgn="base" hangingPunct="0">
      <a:spcBef>
        <a:spcPts val="0"/>
      </a:spcBef>
      <a:spcAft>
        <a:spcPct val="0"/>
      </a:spcAft>
      <a:buFont typeface="Symbol" pitchFamily="18" charset="2"/>
      <a:buChar char="-"/>
      <a:defRPr sz="1100" kern="1200">
        <a:solidFill>
          <a:schemeClr val="tx1"/>
        </a:solidFill>
        <a:latin typeface="Arial" pitchFamily="34" charset="0"/>
        <a:ea typeface="Arial" pitchFamily="34" charset="0"/>
        <a:cs typeface="Arial" pitchFamily="34" charset="0"/>
      </a:defRPr>
    </a:lvl2pPr>
    <a:lvl3pPr marL="360000" algn="l" rtl="0" eaLnBrk="0" fontAlgn="base" hangingPunct="0">
      <a:spcBef>
        <a:spcPts val="0"/>
      </a:spcBef>
      <a:spcAft>
        <a:spcPct val="0"/>
      </a:spcAft>
      <a:buFont typeface="Symbol" pitchFamily="18" charset="2"/>
      <a:buChar char="-"/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3pPr>
    <a:lvl4pPr marL="720000" algn="l" rtl="0" eaLnBrk="0" fontAlgn="base" hangingPunct="0">
      <a:spcBef>
        <a:spcPts val="0"/>
      </a:spcBef>
      <a:spcAft>
        <a:spcPct val="0"/>
      </a:spcAft>
      <a:buFont typeface="Symbol" pitchFamily="18" charset="2"/>
      <a:buChar char="-"/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4pPr>
    <a:lvl5pPr marL="1080000" algn="l" rtl="0" eaLnBrk="0" fontAlgn="base" hangingPunct="0">
      <a:spcBef>
        <a:spcPts val="0"/>
      </a:spcBef>
      <a:spcAft>
        <a:spcPct val="0"/>
      </a:spcAft>
      <a:buFont typeface="Symbol" pitchFamily="18" charset="2"/>
      <a:buChar char="-"/>
      <a:defRPr sz="1100" kern="1200">
        <a:solidFill>
          <a:schemeClr val="tx1"/>
        </a:solidFill>
        <a:latin typeface="Arial" pitchFamily="34" charset="0"/>
        <a:ea typeface="Geneva" pitchFamily="-112" charset="-128"/>
        <a:cs typeface="Arial" pitchFamily="34" charset="0"/>
      </a:defRPr>
    </a:lvl5pPr>
    <a:lvl6pPr marL="228584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16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18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355" algn="l" defTabSz="45717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9475" y="766763"/>
            <a:ext cx="4976813" cy="3727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2136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4A3036-DDF1-46DE-8A4A-74790997FAC7}" type="slidenum">
              <a:rPr lang="de-CH" noProof="0" smtClean="0"/>
              <a:pPr>
                <a:defRPr/>
              </a:pPr>
              <a:t>12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55589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>
            <a:spLocks noChangeArrowheads="1"/>
          </p:cNvSpPr>
          <p:nvPr userDrawn="1"/>
        </p:nvSpPr>
        <p:spPr bwMode="auto">
          <a:xfrm>
            <a:off x="358776" y="2178050"/>
            <a:ext cx="12671425" cy="6696076"/>
          </a:xfrm>
          <a:prstGeom prst="rect">
            <a:avLst/>
          </a:prstGeom>
          <a:solidFill>
            <a:srgbClr val="008000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de-CH" noProof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140" y="2682876"/>
            <a:ext cx="11109325" cy="1475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9139" y="4338639"/>
            <a:ext cx="11124554" cy="248443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 smtClean="0"/>
              <a:t>Ort</a:t>
            </a:r>
          </a:p>
          <a:p>
            <a:r>
              <a:rPr lang="de-CH" noProof="0" dirty="0" smtClean="0"/>
              <a:t>Datum</a:t>
            </a:r>
          </a:p>
          <a:p>
            <a:r>
              <a:rPr lang="de-CH" noProof="0" dirty="0" smtClean="0"/>
              <a:t>  </a:t>
            </a:r>
          </a:p>
          <a:p>
            <a:r>
              <a:rPr lang="de-CH" noProof="0" dirty="0" smtClean="0"/>
              <a:t>Autor</a:t>
            </a:r>
            <a:endParaRPr lang="de-CH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09535" y="305858"/>
            <a:ext cx="39248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baseline="0" dirty="0" smtClean="0">
                <a:latin typeface="Arial" pitchFamily="34" charset="0"/>
              </a:rPr>
              <a:t>Kanton </a:t>
            </a:r>
            <a:r>
              <a:rPr lang="de-CH" b="1" baseline="0" dirty="0" err="1" smtClean="0">
                <a:latin typeface="Arial" pitchFamily="34" charset="0"/>
              </a:rPr>
              <a:t>St.Gallen</a:t>
            </a:r>
            <a:endParaRPr lang="de-CH" b="1" baseline="0" dirty="0" smtClean="0">
              <a:latin typeface="Arial" pitchFamily="34" charset="0"/>
            </a:endParaRPr>
          </a:p>
          <a:p>
            <a:r>
              <a:rPr lang="de-CH" b="1" baseline="0" dirty="0" err="1" smtClean="0">
                <a:latin typeface="Arial" pitchFamily="34" charset="0"/>
              </a:rPr>
              <a:t>Landw</a:t>
            </a:r>
            <a:r>
              <a:rPr lang="de-CH" b="1" baseline="0" dirty="0" smtClean="0">
                <a:latin typeface="Arial" pitchFamily="34" charset="0"/>
              </a:rPr>
              <a:t>. Zentrum SG</a:t>
            </a:r>
            <a:endParaRPr lang="en-US" b="1" baseline="0" dirty="0">
              <a:latin typeface="Arial" pitchFamily="34" charset="0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719139" y="9234488"/>
            <a:ext cx="28079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0" baseline="0" dirty="0" smtClean="0">
                <a:latin typeface="Arial" pitchFamily="34" charset="0"/>
                <a:cs typeface="Arial" pitchFamily="34" charset="0"/>
              </a:rPr>
              <a:t>Volkswirtschaftsdepartement</a:t>
            </a:r>
            <a:endParaRPr lang="en-US" sz="1400" b="0" baseline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Wappen_neu_sg_farb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6" y="377825"/>
            <a:ext cx="572400" cy="7194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39" y="4445001"/>
            <a:ext cx="11952288" cy="442912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40" y="2178051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2178051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40" y="2178051"/>
            <a:ext cx="5867399" cy="442912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8" y="2178051"/>
            <a:ext cx="5868987" cy="442912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40" y="6823075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6823075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8" y="2178051"/>
            <a:ext cx="5868987" cy="669607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40" y="2178051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5" y="2178050"/>
            <a:ext cx="12889073" cy="673258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-73633" y="-54162"/>
            <a:ext cx="13175841" cy="990110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>
            <a:spLocks noChangeArrowheads="1"/>
          </p:cNvSpPr>
          <p:nvPr userDrawn="1"/>
        </p:nvSpPr>
        <p:spPr bwMode="auto">
          <a:xfrm>
            <a:off x="358776" y="2178050"/>
            <a:ext cx="12671425" cy="6696076"/>
          </a:xfrm>
          <a:prstGeom prst="rect">
            <a:avLst/>
          </a:prstGeom>
          <a:solidFill>
            <a:srgbClr val="008000"/>
          </a:solidFill>
          <a:ln w="3175">
            <a:noFill/>
            <a:round/>
            <a:headEnd/>
            <a:tailEnd/>
          </a:ln>
        </p:spPr>
        <p:txBody>
          <a:bodyPr/>
          <a:lstStyle/>
          <a:p>
            <a:endParaRPr lang="de-CH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140" y="2682876"/>
            <a:ext cx="11109325" cy="14754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9139" y="4338639"/>
            <a:ext cx="11124554" cy="248443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noProof="0" dirty="0" smtClean="0"/>
              <a:t>Ort</a:t>
            </a:r>
          </a:p>
          <a:p>
            <a:r>
              <a:rPr lang="de-CH" noProof="0" dirty="0" smtClean="0"/>
              <a:t>Datum</a:t>
            </a:r>
          </a:p>
          <a:p>
            <a:r>
              <a:rPr lang="de-CH" noProof="0" dirty="0" smtClean="0"/>
              <a:t>  </a:t>
            </a:r>
          </a:p>
          <a:p>
            <a:r>
              <a:rPr lang="de-CH" noProof="0" dirty="0" smtClean="0"/>
              <a:t>Autor</a:t>
            </a:r>
            <a:endParaRPr lang="de-CH" noProof="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09535" y="305858"/>
            <a:ext cx="39248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 pitchFamily="34" charset="0"/>
              </a:rPr>
              <a:t>Kanton </a:t>
            </a:r>
            <a:r>
              <a:rPr lang="de-CH" b="1" dirty="0" err="1" smtClean="0">
                <a:solidFill>
                  <a:srgbClr val="000000"/>
                </a:solidFill>
                <a:latin typeface="Arial" pitchFamily="34" charset="0"/>
              </a:rPr>
              <a:t>St.Gallen</a:t>
            </a:r>
            <a:endParaRPr lang="de-CH" b="1" dirty="0" smtClean="0">
              <a:solidFill>
                <a:srgbClr val="000000"/>
              </a:solidFill>
              <a:latin typeface="Arial" pitchFamily="34" charset="0"/>
            </a:endParaRPr>
          </a:p>
          <a:p>
            <a:r>
              <a:rPr lang="de-CH" b="1" dirty="0" err="1" smtClean="0">
                <a:solidFill>
                  <a:srgbClr val="000000"/>
                </a:solidFill>
                <a:latin typeface="Arial" pitchFamily="34" charset="0"/>
              </a:rPr>
              <a:t>Landw</a:t>
            </a:r>
            <a:r>
              <a:rPr lang="de-CH" b="1" dirty="0" smtClean="0">
                <a:solidFill>
                  <a:srgbClr val="000000"/>
                </a:solidFill>
                <a:latin typeface="Arial" pitchFamily="34" charset="0"/>
              </a:rPr>
              <a:t>. Zentrum SG</a:t>
            </a: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719139" y="9234488"/>
            <a:ext cx="28079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Volkswirtschaftsdepartement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Wappen_neu_sg_farb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9026" y="377825"/>
            <a:ext cx="572400" cy="7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5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8" y="2178051"/>
            <a:ext cx="11952286" cy="6696075"/>
          </a:xfrm>
        </p:spPr>
        <p:txBody>
          <a:bodyPr/>
          <a:lstStyle>
            <a:lvl1pPr marL="742950" marR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AutoNum type="arabicPeriod"/>
              <a:tabLst/>
              <a:defRPr/>
            </a:lvl1pPr>
            <a:lvl2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LcPeriod"/>
              <a:tabLst/>
              <a:defRPr sz="4000">
                <a:latin typeface="Arial" pitchFamily="34" charset="0"/>
                <a:cs typeface="Arial" pitchFamily="34" charset="0"/>
              </a:defRPr>
            </a:lvl2pPr>
            <a:lvl3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/>
            </a:lvl3pPr>
            <a:lvl4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800"/>
            </a:lvl4pPr>
            <a:lvl5pPr marL="144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73020" y="241237"/>
            <a:ext cx="9901566" cy="15481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Inhalt</a:t>
            </a:r>
            <a:endParaRPr lang="en-US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Landw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Zentrum</a:t>
            </a:r>
            <a:r>
              <a:rPr lang="en-US" dirty="0" smtClean="0">
                <a:solidFill>
                  <a:srgbClr val="000000"/>
                </a:solidFill>
              </a:rPr>
              <a:t>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70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>
            <a:lvl1pPr marL="742950" indent="-742950">
              <a:buFont typeface="+mj-lt"/>
              <a:buAutoNum type="arabicPeriod"/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2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8" y="2178051"/>
            <a:ext cx="11952286" cy="66960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 marL="530225" indent="-530225">
              <a:buClr>
                <a:schemeClr val="accent1"/>
              </a:buClr>
              <a:buFont typeface="Arial" pitchFamily="34" charset="0"/>
              <a:buChar char="•"/>
              <a:defRPr sz="4000">
                <a:latin typeface="Arial" pitchFamily="34" charset="0"/>
                <a:cs typeface="Arial" pitchFamily="34" charset="0"/>
              </a:defRPr>
            </a:lvl2pPr>
            <a:lvl3pPr marL="540000" indent="360000">
              <a:buClr>
                <a:schemeClr val="accent2"/>
              </a:buClr>
              <a:buFont typeface="Arial" pitchFamily="34" charset="0"/>
              <a:buChar char="•"/>
              <a:defRPr sz="3200"/>
            </a:lvl3pPr>
            <a:lvl4pPr marL="898525" indent="358775" defTabSz="898525">
              <a:spcBef>
                <a:spcPts val="0"/>
              </a:spcBef>
              <a:spcAft>
                <a:spcPts val="300"/>
              </a:spcAft>
              <a:buClr>
                <a:srgbClr val="2B350A"/>
              </a:buClr>
              <a:buFont typeface="Arial" pitchFamily="34" charset="0"/>
              <a:buChar char="•"/>
              <a:defRPr sz="2800" baseline="0"/>
            </a:lvl4pPr>
            <a:lvl5pPr marL="1440000" indent="36000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•"/>
              <a:defRPr sz="2400"/>
            </a:lvl5pPr>
            <a:lvl6pPr marL="1800000" indent="36000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 sz="2400"/>
            </a:lvl6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9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8" y="2178051"/>
            <a:ext cx="11952286" cy="6696075"/>
          </a:xfrm>
        </p:spPr>
        <p:txBody>
          <a:bodyPr/>
          <a:lstStyle>
            <a:lvl1pPr marL="742950" marR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AutoNum type="arabicPeriod"/>
              <a:tabLst/>
              <a:defRPr/>
            </a:lvl1pPr>
            <a:lvl2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LcPeriod"/>
              <a:tabLst/>
              <a:defRPr sz="4000">
                <a:latin typeface="Arial" pitchFamily="34" charset="0"/>
                <a:cs typeface="Arial" pitchFamily="34" charset="0"/>
              </a:defRPr>
            </a:lvl2pPr>
            <a:lvl3pPr marL="792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 sz="3200"/>
            </a:lvl3pPr>
            <a:lvl4pPr marL="108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800"/>
            </a:lvl4pPr>
            <a:lvl5pPr marL="1440000" marR="0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4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673020" y="241237"/>
            <a:ext cx="9901566" cy="15481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4000" b="1" baseline="0" dirty="0" smtClean="0">
                <a:latin typeface="Arial" pitchFamily="34" charset="0"/>
                <a:cs typeface="Arial" pitchFamily="34" charset="0"/>
              </a:rPr>
              <a:t>Inhalt</a:t>
            </a:r>
            <a:endParaRPr lang="en-US" sz="4000" b="1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err="1" smtClean="0"/>
              <a:t>Landw</a:t>
            </a:r>
            <a:r>
              <a:rPr lang="en-US" dirty="0" smtClean="0"/>
              <a:t>. </a:t>
            </a:r>
            <a:r>
              <a:rPr lang="en-US" dirty="0" err="1" smtClean="0"/>
              <a:t>Zentrum</a:t>
            </a:r>
            <a:r>
              <a:rPr lang="en-US" dirty="0" smtClean="0"/>
              <a:t>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36815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40" y="2178051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8" y="2178051"/>
            <a:ext cx="5868987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31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40" y="2178051"/>
            <a:ext cx="11952286" cy="6696075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Arial" pitchFamily="34" charset="0"/>
              <a:buChar char="•"/>
              <a:defRPr sz="4000" b="0"/>
            </a:lvl1pPr>
            <a:lvl2pPr marL="360000" indent="360000">
              <a:buClr>
                <a:schemeClr val="accent2"/>
              </a:buClr>
              <a:buFont typeface="Arial" pitchFamily="34" charset="0"/>
              <a:buChar char="•"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080000" indent="-358775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1080000" indent="360000">
              <a:spcBef>
                <a:spcPts val="0"/>
              </a:spcBef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440000" indent="36000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400"/>
            </a:lvl5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6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40" y="2178050"/>
            <a:ext cx="5867399" cy="6537325"/>
          </a:xfrm>
        </p:spPr>
        <p:txBody>
          <a:bodyPr/>
          <a:lstStyle>
            <a:lvl1pPr marL="0" indent="0"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8" y="2178050"/>
            <a:ext cx="5868987" cy="6537325"/>
          </a:xfrm>
        </p:spPr>
        <p:txBody>
          <a:bodyPr/>
          <a:lstStyle>
            <a:lvl1pPr marL="0" indent="0">
              <a:defRPr sz="3200"/>
            </a:lvl1pPr>
            <a:lvl2pPr>
              <a:buFont typeface="Symbol" pitchFamily="18" charset="2"/>
              <a:buChar char="-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4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40" y="2184399"/>
            <a:ext cx="5867399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7" y="3402223"/>
            <a:ext cx="5867401" cy="5471902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8" y="3381354"/>
            <a:ext cx="5868987" cy="5476950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2" y="2178050"/>
            <a:ext cx="5903913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68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err="1" smtClean="0">
                <a:solidFill>
                  <a:srgbClr val="000000"/>
                </a:solidFill>
              </a:rPr>
              <a:t>Landw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Zentrum</a:t>
            </a:r>
            <a:r>
              <a:rPr lang="en-US" dirty="0" smtClean="0">
                <a:solidFill>
                  <a:srgbClr val="000000"/>
                </a:solidFill>
              </a:rPr>
              <a:t>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8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2 mal Text darü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19139" y="4445001"/>
            <a:ext cx="11952288" cy="442912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40" y="2178051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2178051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62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l Bild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140" y="2178051"/>
            <a:ext cx="5867399" cy="442912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802438" y="2178051"/>
            <a:ext cx="5868987" cy="442912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719140" y="6823075"/>
            <a:ext cx="5867399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6802438" y="6823075"/>
            <a:ext cx="5868987" cy="2087563"/>
          </a:xfrm>
        </p:spPr>
        <p:txBody>
          <a:bodyPr/>
          <a:lstStyle>
            <a:lvl1pPr marL="0" indent="0">
              <a:defRPr sz="2400" baseline="0"/>
            </a:lvl1pPr>
            <a:lvl2pPr marL="365125" indent="-365125">
              <a:buFont typeface="Arial" pitchFamily="34" charset="0"/>
              <a:buChar char="–"/>
              <a:defRPr sz="2400"/>
            </a:lvl2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26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6802438" y="2178051"/>
            <a:ext cx="5868987" cy="669607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140" y="2178051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25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reit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58775" y="2178050"/>
            <a:ext cx="12889073" cy="6732588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0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>
            <a:lvl1pPr marL="742950" indent="-742950">
              <a:buFont typeface="+mj-lt"/>
              <a:buAutoNum type="arabicPeriod"/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-73633" y="-54162"/>
            <a:ext cx="13175841" cy="990110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482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19138" y="2178051"/>
            <a:ext cx="11952286" cy="66960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 marL="530225" indent="-530225">
              <a:buClr>
                <a:schemeClr val="accent1"/>
              </a:buClr>
              <a:buFont typeface="Arial" pitchFamily="34" charset="0"/>
              <a:buChar char="•"/>
              <a:defRPr sz="4000">
                <a:latin typeface="Arial" pitchFamily="34" charset="0"/>
                <a:cs typeface="Arial" pitchFamily="34" charset="0"/>
              </a:defRPr>
            </a:lvl2pPr>
            <a:lvl3pPr marL="540000" indent="360000">
              <a:buClr>
                <a:schemeClr val="accent2"/>
              </a:buClr>
              <a:buFont typeface="Arial" pitchFamily="34" charset="0"/>
              <a:buChar char="•"/>
              <a:defRPr sz="3200"/>
            </a:lvl3pPr>
            <a:lvl4pPr marL="898525" indent="358775" defTabSz="898525">
              <a:spcBef>
                <a:spcPts val="0"/>
              </a:spcBef>
              <a:spcAft>
                <a:spcPts val="300"/>
              </a:spcAft>
              <a:buClr>
                <a:srgbClr val="2B350A"/>
              </a:buClr>
              <a:buFont typeface="Arial" pitchFamily="34" charset="0"/>
              <a:buChar char="•"/>
              <a:defRPr sz="2800" baseline="0"/>
            </a:lvl4pPr>
            <a:lvl5pPr marL="1440000" indent="36000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•"/>
              <a:defRPr sz="2400"/>
            </a:lvl5pPr>
            <a:lvl6pPr marL="1800000" indent="36000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itchFamily="34" charset="0"/>
              <a:buChar char="•"/>
              <a:defRPr sz="2400"/>
            </a:lvl6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772900" cy="136815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40" y="2178051"/>
            <a:ext cx="5867399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802438" y="2178051"/>
            <a:ext cx="5868987" cy="6696075"/>
          </a:xfrm>
        </p:spPr>
        <p:txBody>
          <a:bodyPr/>
          <a:lstStyle>
            <a:lvl1pPr>
              <a:spcAft>
                <a:spcPts val="300"/>
              </a:spcAft>
              <a:defRPr sz="3200"/>
            </a:lvl1pPr>
            <a:lvl2pPr marL="365125" indent="-365125">
              <a:buFont typeface="Arial" pitchFamily="34" charset="0"/>
              <a:buChar char="–"/>
              <a:tabLst/>
              <a:defRPr/>
            </a:lvl2pPr>
            <a:lvl3pPr marL="720000" indent="-358775">
              <a:defRPr sz="2400"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140" y="2178051"/>
            <a:ext cx="11952286" cy="6696075"/>
          </a:xfrm>
        </p:spPr>
        <p:txBody>
          <a:bodyPr/>
          <a:lstStyle>
            <a:lvl1pPr marL="360000" indent="-360000">
              <a:buClr>
                <a:schemeClr val="accent1"/>
              </a:buClr>
              <a:buFont typeface="Arial" pitchFamily="34" charset="0"/>
              <a:buChar char="•"/>
              <a:defRPr sz="4000" b="0"/>
            </a:lvl1pPr>
            <a:lvl2pPr marL="360000" indent="360000">
              <a:buClr>
                <a:schemeClr val="accent2"/>
              </a:buClr>
              <a:buFont typeface="Arial" pitchFamily="34" charset="0"/>
              <a:buChar char="•"/>
              <a:defRPr lang="de-DE" sz="3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080000" indent="-358775">
              <a:buClr>
                <a:schemeClr val="accent3"/>
              </a:buClr>
              <a:buFont typeface="Arial" pitchFamily="34" charset="0"/>
              <a:buChar char="•"/>
              <a:defRPr/>
            </a:lvl3pPr>
            <a:lvl4pPr marL="1080000" indent="360000">
              <a:spcBef>
                <a:spcPts val="0"/>
              </a:spcBef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440000" indent="36000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 sz="24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40" y="2178050"/>
            <a:ext cx="5867399" cy="6537325"/>
          </a:xfrm>
        </p:spPr>
        <p:txBody>
          <a:bodyPr/>
          <a:lstStyle>
            <a:lvl1pPr marL="0" indent="0"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2438" y="2178050"/>
            <a:ext cx="5868987" cy="6537325"/>
          </a:xfrm>
        </p:spPr>
        <p:txBody>
          <a:bodyPr/>
          <a:lstStyle>
            <a:lvl1pPr marL="0" indent="0">
              <a:defRPr sz="3200"/>
            </a:lvl1pPr>
            <a:lvl2pPr>
              <a:buFont typeface="Symbol" pitchFamily="18" charset="2"/>
              <a:buChar char="-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40" y="2184399"/>
            <a:ext cx="5867399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9137" y="3402223"/>
            <a:ext cx="5867401" cy="5471902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802438" y="3381354"/>
            <a:ext cx="5868987" cy="5476950"/>
          </a:xfrm>
        </p:spPr>
        <p:txBody>
          <a:bodyPr/>
          <a:lstStyle>
            <a:lvl1pPr>
              <a:defRPr sz="2400"/>
            </a:lvl1pPr>
            <a:lvl2pPr marL="360000" indent="-360000">
              <a:buFont typeface="Arial" pitchFamily="34" charset="0"/>
              <a:buChar char="–"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/>
          </p:nvPr>
        </p:nvSpPr>
        <p:spPr>
          <a:xfrm>
            <a:off x="6767512" y="2178050"/>
            <a:ext cx="5903913" cy="1037804"/>
          </a:xfrm>
        </p:spPr>
        <p:txBody>
          <a:bodyPr anchor="t" anchorCtr="0">
            <a:noAutofit/>
          </a:bodyPr>
          <a:lstStyle>
            <a:lvl1pPr marL="0" indent="0">
              <a:spcAft>
                <a:spcPts val="0"/>
              </a:spcAft>
              <a:buNone/>
              <a:defRPr sz="3200" b="0" baseline="0"/>
            </a:lvl1pPr>
            <a:lvl2pPr marL="360000" indent="-360000">
              <a:buFont typeface="Arial" pitchFamily="34" charset="0"/>
              <a:buChar char="–"/>
              <a:defRPr sz="3200" b="0"/>
            </a:lvl2pPr>
            <a:lvl3pPr marL="0" indent="0">
              <a:buNone/>
              <a:defRPr sz="2400" b="0"/>
            </a:lvl3pPr>
            <a:lvl4pPr marL="720000" indent="-358775">
              <a:buFont typeface="Arial" pitchFamily="34" charset="0"/>
              <a:buChar char="–"/>
              <a:defRPr sz="2400" b="0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</p:spPr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CH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err="1" smtClean="0"/>
              <a:t>Landw</a:t>
            </a:r>
            <a:r>
              <a:rPr lang="en-US" dirty="0" smtClean="0"/>
              <a:t>. </a:t>
            </a:r>
            <a:r>
              <a:rPr lang="en-US" dirty="0" err="1" smtClean="0"/>
              <a:t>Zentrum</a:t>
            </a:r>
            <a:r>
              <a:rPr lang="en-US" dirty="0" smtClean="0"/>
              <a:t> SG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 dirty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78051"/>
            <a:ext cx="11952286" cy="6696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Textmasterformate durch Klicken bearbeiten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Zweite Ebene</a:t>
            </a:r>
          </a:p>
          <a:p>
            <a:pPr marL="360000" marR="0" lvl="2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720000" marR="0" lvl="3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1080000" marR="0" lvl="4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9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dirty="0" err="1" smtClean="0"/>
              <a:t>Landw</a:t>
            </a:r>
            <a:r>
              <a:rPr lang="de-CH" dirty="0" smtClean="0"/>
              <a:t>. Zentrum SG</a:t>
            </a:r>
            <a:endParaRPr lang="de-CH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noProof="0" dirty="0" smtClean="0"/>
              <a:t>Seite </a:t>
            </a:r>
            <a:fld id="{9F4ABB4D-1A5F-4891-A32C-FEF94645D90B}" type="slidenum">
              <a:rPr lang="de-CH" noProof="0" smtClean="0"/>
              <a:pPr/>
              <a:t>‹Nr.›</a:t>
            </a:fld>
            <a:endParaRPr lang="de-CH" noProof="0" dirty="0"/>
          </a:p>
        </p:txBody>
      </p:sp>
      <p:pic>
        <p:nvPicPr>
          <p:cNvPr id="9" name="Grafik 8" descr="sg_sw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025" y="9055100"/>
            <a:ext cx="446400" cy="56109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02438" y="9004356"/>
            <a:ext cx="51896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baseline="0" noProof="0" dirty="0" smtClean="0">
                <a:latin typeface="Arial" pitchFamily="34" charset="0"/>
              </a:rPr>
              <a:t>Kanton St.Gallen</a:t>
            </a:r>
            <a:endParaRPr lang="de-CH" sz="1400" b="1" baseline="0" noProof="0" dirty="0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3" r:id="rId2"/>
    <p:sldLayoutId id="2147483683" r:id="rId3"/>
    <p:sldLayoutId id="2147483678" r:id="rId4"/>
    <p:sldLayoutId id="2147483681" r:id="rId5"/>
    <p:sldLayoutId id="2147483680" r:id="rId6"/>
    <p:sldLayoutId id="2147483667" r:id="rId7"/>
    <p:sldLayoutId id="2147483668" r:id="rId8"/>
    <p:sldLayoutId id="2147483669" r:id="rId9"/>
    <p:sldLayoutId id="2147483670" r:id="rId10"/>
    <p:sldLayoutId id="2147483675" r:id="rId11"/>
    <p:sldLayoutId id="2147483684" r:id="rId12"/>
    <p:sldLayoutId id="2147483682" r:id="rId13"/>
    <p:sldLayoutId id="2147483677" r:id="rId14"/>
    <p:sldLayoutId id="2147483674" r:id="rId1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itchFamily="34" charset="0"/>
        <a:buNone/>
        <a:tabLst/>
        <a:defRPr sz="4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b="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6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2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8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19138" y="241236"/>
            <a:ext cx="11952286" cy="136815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noProof="0" dirty="0" smtClean="0"/>
              <a:t>Titelmasterformat durch Klicken bearbeiten</a:t>
            </a:r>
            <a:endParaRPr lang="de-CH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19138" y="2178051"/>
            <a:ext cx="11952286" cy="6696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Textmasterformate durch Klicken bearbeiten</a:t>
            </a:r>
          </a:p>
          <a:p>
            <a:pPr marL="0" marR="0" lvl="1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Zweite Ebene</a:t>
            </a:r>
          </a:p>
          <a:p>
            <a:pPr marL="360000" marR="0" lvl="2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720000" marR="0" lvl="3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1080000" marR="0" lvl="4" indent="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kumimoji="0" lang="de-C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19139" y="9017000"/>
            <a:ext cx="2915642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5135997-0394-4A63-85A3-1ADDBC63CBF6}" type="datetime4">
              <a:rPr lang="de-CH" smtClean="0">
                <a:solidFill>
                  <a:srgbClr val="000000"/>
                </a:solidFill>
              </a:rPr>
              <a:pPr/>
              <a:t>21. März 2024</a:t>
            </a:fld>
            <a:endParaRPr lang="de-CH" dirty="0" smtClean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2439" y="9259946"/>
            <a:ext cx="5189613" cy="2666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700"/>
              </a:lnSpc>
              <a:defRPr sz="1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CH" dirty="0" err="1" smtClean="0">
                <a:solidFill>
                  <a:srgbClr val="000000"/>
                </a:solidFill>
              </a:rPr>
              <a:t>Landw</a:t>
            </a:r>
            <a:r>
              <a:rPr lang="de-CH" dirty="0" smtClean="0">
                <a:solidFill>
                  <a:srgbClr val="000000"/>
                </a:solidFill>
              </a:rPr>
              <a:t>. Zentrum SG</a:t>
            </a:r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719139" y="9234488"/>
            <a:ext cx="2915642" cy="18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baseline="0">
                <a:latin typeface="Arial" pitchFamily="34" charset="0"/>
              </a:defRPr>
            </a:lvl1pPr>
          </a:lstStyle>
          <a:p>
            <a:r>
              <a:rPr lang="de-CH" dirty="0" smtClean="0">
                <a:solidFill>
                  <a:srgbClr val="000000"/>
                </a:solidFill>
              </a:rPr>
              <a:t>Seite </a:t>
            </a:r>
            <a:fld id="{9F4ABB4D-1A5F-4891-A32C-FEF94645D90B}" type="slidenum">
              <a:rPr lang="de-CH" smtClean="0">
                <a:solidFill>
                  <a:srgbClr val="000000"/>
                </a:solidFill>
              </a:rPr>
              <a:pPr/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9" name="Grafik 8" descr="sg_sw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025" y="9055100"/>
            <a:ext cx="446400" cy="56109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02438" y="9004356"/>
            <a:ext cx="51896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b="1" dirty="0" smtClean="0">
                <a:solidFill>
                  <a:srgbClr val="000000"/>
                </a:solidFill>
                <a:latin typeface="Arial" pitchFamily="34" charset="0"/>
              </a:rPr>
              <a:t>Kanton St.Gallen</a:t>
            </a:r>
            <a:endParaRPr lang="de-CH" sz="14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0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itchFamily="34" charset="0"/>
        <a:buNone/>
        <a:tabLst/>
        <a:defRPr sz="4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b="0" kern="12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6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SzTx/>
        <a:buFont typeface="Symbol" pitchFamily="18" charset="2"/>
        <a:buChar char="-"/>
        <a:tabLst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2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80000" marR="0" indent="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 pitchFamily="18" charset="2"/>
        <a:buChar char="-"/>
        <a:tabLst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9140" y="2682876"/>
            <a:ext cx="11109325" cy="755351"/>
          </a:xfrm>
        </p:spPr>
        <p:txBody>
          <a:bodyPr>
            <a:noAutofit/>
          </a:bodyPr>
          <a:lstStyle/>
          <a:p>
            <a:pPr algn="ctr"/>
            <a:r>
              <a:rPr lang="de-DE" sz="6000" dirty="0" smtClean="0"/>
              <a:t>Herdenschutz SG</a:t>
            </a:r>
            <a:endParaRPr lang="de-CH" sz="6000" dirty="0"/>
          </a:p>
        </p:txBody>
      </p:sp>
      <p:sp>
        <p:nvSpPr>
          <p:cNvPr id="10" name="Untertitel 9"/>
          <p:cNvSpPr>
            <a:spLocks noGrp="1"/>
          </p:cNvSpPr>
          <p:nvPr>
            <p:ph type="subTitle" idx="1"/>
          </p:nvPr>
        </p:nvSpPr>
        <p:spPr>
          <a:xfrm>
            <a:off x="682452" y="3654251"/>
            <a:ext cx="11124554" cy="5040560"/>
          </a:xfrm>
        </p:spPr>
        <p:txBody>
          <a:bodyPr>
            <a:normAutofit lnSpcReduction="10000"/>
          </a:bodyPr>
          <a:lstStyle/>
          <a:p>
            <a:endParaRPr lang="de-CH" sz="4400" dirty="0" smtClean="0"/>
          </a:p>
          <a:p>
            <a:r>
              <a:rPr lang="de-CH" sz="4400" dirty="0" smtClean="0"/>
              <a:t>Fachstelle </a:t>
            </a:r>
            <a:r>
              <a:rPr lang="de-CH" sz="4400" dirty="0"/>
              <a:t>Kleinvieh LZSG (Salez)</a:t>
            </a:r>
            <a:endParaRPr lang="de-DE" sz="4400" b="1" dirty="0" smtClean="0"/>
          </a:p>
          <a:p>
            <a:endParaRPr lang="de-DE" sz="4400" b="1" dirty="0" smtClean="0"/>
          </a:p>
          <a:p>
            <a:endParaRPr lang="de-DE" sz="4400" b="1" dirty="0"/>
          </a:p>
          <a:p>
            <a:r>
              <a:rPr lang="de-DE" sz="4400" b="1" dirty="0" smtClean="0"/>
              <a:t>Rückblick 2023</a:t>
            </a:r>
          </a:p>
          <a:p>
            <a:endParaRPr lang="de-DE" sz="4400" b="1" dirty="0"/>
          </a:p>
          <a:p>
            <a:endParaRPr lang="de-CH" sz="2000" dirty="0"/>
          </a:p>
          <a:p>
            <a:r>
              <a:rPr lang="de-DE" b="1" dirty="0" smtClean="0"/>
              <a:t> 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10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11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Erfahrungen Sommer 2022 Herdenschutzhunde</a:t>
            </a:r>
            <a:endParaRPr lang="de-CH" dirty="0"/>
          </a:p>
        </p:txBody>
      </p:sp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6" b="25296"/>
          <a:stretch>
            <a:fillRect/>
          </a:stretch>
        </p:blipFill>
        <p:spPr/>
      </p:pic>
      <p:sp>
        <p:nvSpPr>
          <p:cNvPr id="1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719140" y="2178051"/>
            <a:ext cx="11844632" cy="2087563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4294967295"/>
          </p:nvPr>
        </p:nvSpPr>
        <p:spPr>
          <a:xfrm>
            <a:off x="503240" y="2178051"/>
            <a:ext cx="12060532" cy="2087563"/>
          </a:xfrm>
        </p:spPr>
        <p:txBody>
          <a:bodyPr>
            <a:normAutofit/>
          </a:bodyPr>
          <a:lstStyle/>
          <a:p>
            <a:pPr algn="ctr"/>
            <a:r>
              <a:rPr lang="de-CH" dirty="0" smtClean="0"/>
              <a:t>		</a:t>
            </a:r>
          </a:p>
          <a:p>
            <a:pPr algn="ctr"/>
            <a:r>
              <a:rPr lang="de-CH" dirty="0" smtClean="0"/>
              <a:t>8 Alpen im Kanton SG mit 27 HS Hunden im Einsatz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9017000"/>
            <a:ext cx="2916238" cy="179388"/>
          </a:xfrm>
        </p:spPr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9234488"/>
            <a:ext cx="2916238" cy="179387"/>
          </a:xfrm>
        </p:spPr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12</a:t>
            </a:fld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294967295"/>
          </p:nvPr>
        </p:nvSpPr>
        <p:spPr>
          <a:xfrm>
            <a:off x="7840663" y="9259888"/>
            <a:ext cx="5189537" cy="266700"/>
          </a:xfrm>
        </p:spPr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6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13</a:t>
            </a:fld>
            <a:endParaRPr lang="de-CH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8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14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smtClean="0"/>
              <a:t>Ausblick 2024 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de-CH" dirty="0" smtClean="0"/>
              <a:t>Fragen über möglichen Herdenschutz</a:t>
            </a:r>
          </a:p>
          <a:p>
            <a:endParaRPr lang="de-CH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CH" dirty="0" smtClean="0"/>
              <a:t> anmelden zur Beratung, jeder Betrieb/ Alp ist individuell ( Herdenschutzkonzept)</a:t>
            </a:r>
          </a:p>
          <a:p>
            <a:endParaRPr lang="de-CH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CH" dirty="0" smtClean="0"/>
              <a:t>Einsatz von Sofortmassnahmen vorgängig planen, und eventuell Material anschaffen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CH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CH" dirty="0" smtClean="0"/>
              <a:t>Langfristige Planung planen</a:t>
            </a:r>
          </a:p>
          <a:p>
            <a:endParaRPr lang="de-CH" dirty="0" smtClean="0"/>
          </a:p>
          <a:p>
            <a:r>
              <a:rPr lang="de-CH" dirty="0" smtClean="0"/>
              <a:t> </a:t>
            </a:r>
          </a:p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15</a:t>
            </a:fld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smtClean="0"/>
              <a:t>Fragen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16</a:t>
            </a:fld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58" y="1995208"/>
            <a:ext cx="12312725" cy="6916406"/>
          </a:xfrm>
          <a:prstGeom prst="rect">
            <a:avLst/>
          </a:prstGeom>
        </p:spPr>
      </p:pic>
      <p:pic>
        <p:nvPicPr>
          <p:cNvPr id="8" name="Inhaltsplatzhalt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0268" y="3263106"/>
            <a:ext cx="40100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smtClean="0"/>
              <a:t>1. Herdenschutz SG</a:t>
            </a:r>
            <a:br>
              <a:rPr lang="de-CH" dirty="0" smtClean="0"/>
            </a:br>
            <a:r>
              <a:rPr lang="de-CH" dirty="0" smtClean="0"/>
              <a:t>Landwirtschaftliches Zentrum </a:t>
            </a:r>
            <a:r>
              <a:rPr lang="de-CH" dirty="0" err="1" smtClean="0"/>
              <a:t>Rheinhof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CH" b="1" dirty="0" smtClean="0"/>
              <a:t>Fachstelle Kleinvieh LZSG (</a:t>
            </a:r>
            <a:r>
              <a:rPr lang="de-CH" b="1" dirty="0" err="1" smtClean="0"/>
              <a:t>Salez</a:t>
            </a:r>
            <a:r>
              <a:rPr lang="de-CH" b="1" dirty="0" smtClean="0"/>
              <a:t>)</a:t>
            </a:r>
          </a:p>
          <a:p>
            <a:endParaRPr lang="de-CH" b="1" dirty="0" smtClean="0"/>
          </a:p>
          <a:p>
            <a:r>
              <a:rPr lang="de-CH" b="1" dirty="0" smtClean="0"/>
              <a:t>Rückblick 2023</a:t>
            </a:r>
          </a:p>
          <a:p>
            <a:pPr marL="571500" indent="-571500">
              <a:buFontTx/>
              <a:buChar char="-"/>
            </a:pPr>
            <a:r>
              <a:rPr lang="de-CH" b="1" dirty="0" smtClean="0"/>
              <a:t>Alpen </a:t>
            </a:r>
            <a:r>
              <a:rPr lang="de-CH" dirty="0"/>
              <a:t>Erfahrungen mit HS Massnahmen </a:t>
            </a:r>
            <a:endParaRPr lang="de-CH" b="1" dirty="0" smtClean="0"/>
          </a:p>
          <a:p>
            <a:pPr marL="571500" indent="-571500">
              <a:buFontTx/>
              <a:buChar char="-"/>
            </a:pPr>
            <a:endParaRPr lang="de-CH" b="1" dirty="0" smtClean="0"/>
          </a:p>
          <a:p>
            <a:pPr marL="571500" indent="-571500">
              <a:buFontTx/>
              <a:buChar char="-"/>
            </a:pPr>
            <a:r>
              <a:rPr lang="de-CH" b="1" dirty="0" smtClean="0"/>
              <a:t>Herdenschutzhunde </a:t>
            </a:r>
            <a:r>
              <a:rPr lang="de-CH" b="1" dirty="0" smtClean="0"/>
              <a:t>im Einsatz</a:t>
            </a:r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2</a:t>
            </a:fld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Erfahrungen Sommer </a:t>
            </a:r>
            <a:r>
              <a:rPr lang="de-CH" dirty="0" smtClean="0"/>
              <a:t>2023 </a:t>
            </a:r>
            <a:r>
              <a:rPr lang="de-CH" dirty="0"/>
              <a:t>Herdenschutz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Anzahl Alpen SG	</a:t>
            </a:r>
            <a:endParaRPr lang="de-CH" dirty="0"/>
          </a:p>
        </p:txBody>
      </p:sp>
      <p:sp>
        <p:nvSpPr>
          <p:cNvPr id="9" name="Inhaltsplatzhalter 8"/>
          <p:cNvSpPr>
            <a:spLocks noGrp="1"/>
          </p:cNvSpPr>
          <p:nvPr>
            <p:ph sz="half" idx="2"/>
          </p:nvPr>
        </p:nvSpPr>
        <p:spPr>
          <a:xfrm>
            <a:off x="733196" y="3386402"/>
            <a:ext cx="5867401" cy="5471902"/>
          </a:xfrm>
        </p:spPr>
        <p:txBody>
          <a:bodyPr/>
          <a:lstStyle/>
          <a:p>
            <a:r>
              <a:rPr lang="de-CH" dirty="0" smtClean="0"/>
              <a:t>Schafalpen  				29	</a:t>
            </a:r>
          </a:p>
          <a:p>
            <a:r>
              <a:rPr lang="de-CH" dirty="0" smtClean="0"/>
              <a:t>Ziegenalpen über 50 Tiere		22 Ziegenalpen unter 50 Tiere		88	</a:t>
            </a:r>
          </a:p>
          <a:p>
            <a:endParaRPr lang="de-CH" dirty="0"/>
          </a:p>
          <a:p>
            <a:endParaRPr lang="de-CH" dirty="0" smtClean="0"/>
          </a:p>
          <a:p>
            <a:r>
              <a:rPr lang="de-CH" dirty="0" smtClean="0"/>
              <a:t>Alpen mit kleinen Herden ( Ziegen als </a:t>
            </a:r>
            <a:r>
              <a:rPr lang="de-CH" dirty="0" err="1" smtClean="0"/>
              <a:t>Sennengeissen</a:t>
            </a:r>
            <a:r>
              <a:rPr lang="de-CH" dirty="0" smtClean="0"/>
              <a:t>, sind die Herden im Kanton SG sehr gut geschützt oder können als zumutbar schutzbar eingestuft werden.) 		</a:t>
            </a:r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CH" dirty="0" smtClean="0"/>
              <a:t>Schafalpen				24</a:t>
            </a:r>
          </a:p>
          <a:p>
            <a:r>
              <a:rPr lang="de-CH" dirty="0"/>
              <a:t>Ziegenalpen über 50 Tiere		</a:t>
            </a:r>
            <a:r>
              <a:rPr lang="de-CH" dirty="0" smtClean="0"/>
              <a:t>19</a:t>
            </a:r>
          </a:p>
          <a:p>
            <a:r>
              <a:rPr lang="de-CH" dirty="0" smtClean="0"/>
              <a:t>Nicht Zumutbar </a:t>
            </a:r>
            <a:r>
              <a:rPr lang="de-CH" dirty="0" err="1" smtClean="0"/>
              <a:t>schützbar</a:t>
            </a:r>
            <a:r>
              <a:rPr lang="de-CH" dirty="0" smtClean="0"/>
              <a:t> 		88</a:t>
            </a:r>
            <a:endParaRPr lang="de-CH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CH" dirty="0" smtClean="0"/>
              <a:t>Anzahl Alpen SG geschützt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4294967295"/>
          </p:nvPr>
        </p:nvSpPr>
        <p:spPr>
          <a:xfrm>
            <a:off x="0" y="9017000"/>
            <a:ext cx="2916238" cy="179388"/>
          </a:xfrm>
        </p:spPr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0" y="9234488"/>
            <a:ext cx="2916238" cy="179387"/>
          </a:xfrm>
        </p:spPr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3</a:t>
            </a:fld>
            <a:endParaRPr lang="de-CH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7840663" y="9259888"/>
            <a:ext cx="5189537" cy="266700"/>
          </a:xfrm>
        </p:spPr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5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Übergriffe an Nutztieren 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de-CH" dirty="0" smtClean="0"/>
              <a:t>Beurteilung geschützt / ungeschützt vor Ort bei Übergriffen nicht immer klar</a:t>
            </a:r>
          </a:p>
          <a:p>
            <a:pPr marL="571500" indent="-571500">
              <a:buFontTx/>
              <a:buChar char="-"/>
            </a:pP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4</a:t>
            </a:fld>
            <a:endParaRPr lang="de-CH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6" b="25296"/>
          <a:stretch>
            <a:fillRect/>
          </a:stretch>
        </p:blipFill>
        <p:spPr>
          <a:xfrm>
            <a:off x="690685" y="3798267"/>
            <a:ext cx="11952287" cy="4429125"/>
          </a:xfrm>
        </p:spPr>
      </p:pic>
    </p:spTree>
    <p:extLst>
      <p:ext uri="{BB962C8B-B14F-4D97-AF65-F5344CB8AC3E}">
        <p14:creationId xmlns:p14="http://schemas.microsoft.com/office/powerpoint/2010/main" val="369987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5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7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4294967295"/>
          </p:nvPr>
        </p:nvSpPr>
        <p:spPr>
          <a:xfrm>
            <a:off x="0" y="9017000"/>
            <a:ext cx="2916238" cy="179388"/>
          </a:xfrm>
        </p:spPr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0" y="9234488"/>
            <a:ext cx="2916238" cy="179387"/>
          </a:xfrm>
        </p:spPr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6</a:t>
            </a:fld>
            <a:endParaRPr lang="de-CH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7840663" y="9259888"/>
            <a:ext cx="5189537" cy="266700"/>
          </a:xfrm>
        </p:spPr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7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 smtClean="0"/>
              <a:t>Herausforderung Arbeitsaufwand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8</a:t>
            </a:fld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4" y="893555"/>
            <a:ext cx="11856905" cy="88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35997-0394-4A63-85A3-1ADDBC63CBF6}" type="datetime4">
              <a:rPr lang="de-CH" baseline="0" noProof="0" smtClean="0">
                <a:solidFill>
                  <a:schemeClr val="tx1"/>
                </a:solidFill>
              </a:rPr>
              <a:pPr/>
              <a:t>21. März 2024</a:t>
            </a:fld>
            <a:endParaRPr lang="de-CH" baseline="0" noProof="0" dirty="0" smtClean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CH" noProof="0" smtClean="0"/>
              <a:t>Seite </a:t>
            </a:r>
            <a:fld id="{9F4ABB4D-1A5F-4891-A32C-FEF94645D90B}" type="slidenum">
              <a:rPr lang="de-CH" noProof="0" smtClean="0"/>
              <a:pPr/>
              <a:t>9</a:t>
            </a:fld>
            <a:endParaRPr lang="de-CH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 smtClean="0"/>
              <a:t>Landw. Zentrum SG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" y="0"/>
            <a:ext cx="13009033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0940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Vorlage_LZSG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b="0" i="0" baseline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b="0" baseline="0"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Powerpoint_Vorlage_LZSG">
  <a:themeElements>
    <a:clrScheme name="SG">
      <a:dk1>
        <a:srgbClr val="000000"/>
      </a:dk1>
      <a:lt1>
        <a:srgbClr val="FFFFFF"/>
      </a:lt1>
      <a:dk2>
        <a:srgbClr val="008000"/>
      </a:dk2>
      <a:lt2>
        <a:srgbClr val="FFFFFF"/>
      </a:lt2>
      <a:accent1>
        <a:srgbClr val="008A2B"/>
      </a:accent1>
      <a:accent2>
        <a:srgbClr val="BFC600"/>
      </a:accent2>
      <a:accent3>
        <a:srgbClr val="2B350A"/>
      </a:accent3>
      <a:accent4>
        <a:srgbClr val="26A3E4"/>
      </a:accent4>
      <a:accent5>
        <a:srgbClr val="094E97"/>
      </a:accent5>
      <a:accent6>
        <a:srgbClr val="073067"/>
      </a:accent6>
      <a:hlink>
        <a:srgbClr val="D3181F"/>
      </a:hlink>
      <a:folHlink>
        <a:srgbClr val="F08500"/>
      </a:folHlink>
    </a:clrScheme>
    <a:fontScheme name="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b="0" i="0" baseline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b="0" baseline="0"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Powerpoint_Vorlage_LZSG</Template>
  <TotalTime>0</TotalTime>
  <Words>291</Words>
  <Application>Microsoft Office PowerPoint</Application>
  <PresentationFormat>Benutzerdefiniert</PresentationFormat>
  <Paragraphs>93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Geneva</vt:lpstr>
      <vt:lpstr>Symbol</vt:lpstr>
      <vt:lpstr>Wingdings</vt:lpstr>
      <vt:lpstr>Powerpoint_Vorlage_LZSG</vt:lpstr>
      <vt:lpstr>1_Powerpoint_Vorlage_LZSG</vt:lpstr>
      <vt:lpstr>Herdenschutz SG</vt:lpstr>
      <vt:lpstr>1. Herdenschutz SG Landwirtschaftliches Zentrum Rheinhof</vt:lpstr>
      <vt:lpstr>Erfahrungen Sommer 2023 Herdenschutz</vt:lpstr>
      <vt:lpstr>Übergriffe an Nutztieren </vt:lpstr>
      <vt:lpstr>PowerPoint-Präsentation</vt:lpstr>
      <vt:lpstr>PowerPoint-Präsentation</vt:lpstr>
      <vt:lpstr>PowerPoint-Präsentation</vt:lpstr>
      <vt:lpstr>Herausforderung Arbeitsaufwand</vt:lpstr>
      <vt:lpstr>PowerPoint-Präsentation</vt:lpstr>
      <vt:lpstr>PowerPoint-Präsentation</vt:lpstr>
      <vt:lpstr>PowerPoint-Präsentation</vt:lpstr>
      <vt:lpstr>Erfahrungen Sommer 2022 Herdenschutzhunde</vt:lpstr>
      <vt:lpstr>PowerPoint-Präsentation</vt:lpstr>
      <vt:lpstr>PowerPoint-Präsentation</vt:lpstr>
      <vt:lpstr>Ausblick 2024 </vt:lpstr>
      <vt:lpstr>Fragen</vt:lpstr>
    </vt:vector>
  </TitlesOfParts>
  <Company>Cluster 06 BLD SG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Informationsveranstaltung Schafe 17. Januar</dc:title>
  <dc:creator>Baumgartner Sven</dc:creator>
  <cp:lastModifiedBy>Baumgartner Sven VD-LZSG-T/T</cp:lastModifiedBy>
  <cp:revision>145</cp:revision>
  <cp:lastPrinted>2014-02-06T13:56:48Z</cp:lastPrinted>
  <dcterms:created xsi:type="dcterms:W3CDTF">2014-01-17T10:55:51Z</dcterms:created>
  <dcterms:modified xsi:type="dcterms:W3CDTF">2024-03-21T12:11:14Z</dcterms:modified>
</cp:coreProperties>
</file>